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</p:sldIdLst>
  <p:notesMasterIdLst>
    <p:notesMasterId r:id="rId12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127</Slides>
  <Notes>127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GestureSpace</dc:title>
  <dc:subject>## GestureSpace Project Presentation
An intelligent multimodal interaction system for accessible indoor robotics
</dc:subject>
  <dc:creator/>
  <cp:lastModifiedBy/>
  <cp:revision>1</cp:revision>
  <dcterms:created xsi:type="dcterms:W3CDTF">2025-11-02T08:49:27Z</dcterms:created>
  <dcterms:modified xsi:type="dcterms:W3CDTF">2025-11-02T08:49:27Z</dcterms:modified>
</cp:coreProperties>
</file>